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4822E-1A25-9E51-AD53-91028E08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3F5A90-6CDE-9079-0535-C24866033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7D43A-E32D-6641-2B87-847078B0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7D38B-6214-DC3D-AEBD-4EB7B5C4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F8F027-5E7A-19D2-CBAA-8DFDE5BC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68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0BC87-998C-5067-9F7E-2D0A7CED8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6FE06B-024A-55A0-8198-8E864D562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A6615D-A9F4-DC7B-293F-231BC60D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0D7A94-1AC2-7F75-C7A8-D4F0002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54DF06-7889-4828-9D4D-F4489A6B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27097F-1659-D615-B628-C1688162A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98245B-9371-07E7-E406-A1FA9FDF1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821C9-5633-71B4-47A0-D0A56F57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F5F48-0FAD-3826-1861-CB1469D8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EE242D-D309-6DB6-B5F5-204AC944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94D1E-DDD3-50AE-A2E5-71D20EE0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511CBF-0CC8-892A-4E7B-D21764CE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D97BC-A295-1AAF-B306-6EC17CE4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E1EBC-1CBD-A9B1-487D-5BBFEAA3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D4EEF5-44C9-0E7F-2970-1B7C58F5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A72CD9-6F1F-6968-AB3E-0688F71B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3BB75-316D-304D-94D3-C1550FD2F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5D9DD-D79C-ADC2-32B9-E21D9BF2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F6EB95-A703-C91B-DFA4-9EF42F2D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B2E317-C998-4763-D405-AA6AC8AD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7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9EC2C-CEFA-7F09-D4AD-E88E09F4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FCC61-FE4B-8D95-6EBF-2ED409116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4B4E43-7B4F-511E-45AB-76C5FA9F0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682B7C-170C-0489-C82E-890E3A3D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CF7478-A938-7520-210F-9F5B522F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F8DF9C-A1E0-E336-23C8-2D53E433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95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6142B-4A6D-437D-9A65-3696A851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3066B9-7B22-8E51-AE41-74FD1BDC3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E3B987-B222-9AF6-5FF5-1F5AA4980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541383-D1FA-CE48-FD23-9CAF3170B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33823D-58EA-DFC6-11D0-5D6743DE10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6B1C3B-596C-C7DC-5C11-0AF2A3A3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026618-A5A6-83D1-E176-A66CA478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85FCF4-0B8B-F081-3A76-902E5A2B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71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FBCBF-6D37-F3C0-D8B1-0264F9BF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543D60-6ADF-69F7-6123-AA1EA816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14E62D-AB5D-2138-5E3F-E1F1152A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786500-51FD-9DA5-B36A-0D6F21CB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30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A35CF8-4C0C-9A06-B7C7-05A155C3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6FB9CC-D17C-F66D-6599-B56CFAB2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278468-4CBF-5EA4-B2A8-151FC4E3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14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3E28C-B336-888E-948A-8F71AD73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DDC775-4563-7CE9-AABB-11F7FB6D7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1835B0-26FF-2B26-D733-3C9D475F7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39FC50-C062-E8B1-116E-DF270F01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61F35C-AC6F-69C9-022A-C8A6F3B5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B9BEDD-9969-8F01-7BAB-0F41B677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77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D2190-528A-9D75-71A7-E2988C00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A25E83-7E6F-88AA-A190-DE0121739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735255-9229-0DF5-07F7-FA59D0C21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43A5C4-CC23-D627-3099-B4717A5D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63E8C8-C2FF-730F-3D05-A3D10F99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206AC8-786B-FE52-5F8A-C426DD16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9D56FA-53AD-6083-EE70-64428942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7D8E66-7F46-EC91-F246-65B0C792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F3A6F-A8BE-A5C4-3996-F1879F9EA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1AE7EA-FBA2-47AF-97DF-FAD76C57C366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73EC29-1872-37E2-6AC5-0E02A65AE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A7EBFB-67D4-B737-AC9A-D25B66519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C317C-0664-4BEA-B646-7DC8116FB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2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2" action="ppaction://hlinksldjump"/>
            <a:extLst>
              <a:ext uri="{FF2B5EF4-FFF2-40B4-BE49-F238E27FC236}">
                <a16:creationId xmlns:a16="http://schemas.microsoft.com/office/drawing/2014/main" id="{E00B951E-30E6-62AA-B1BD-A40BEA533F23}"/>
              </a:ext>
            </a:extLst>
          </p:cNvPr>
          <p:cNvSpPr/>
          <p:nvPr/>
        </p:nvSpPr>
        <p:spPr>
          <a:xfrm>
            <a:off x="1551603" y="2400298"/>
            <a:ext cx="4019550" cy="18002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+  -</a:t>
            </a:r>
            <a:endParaRPr lang="fr-FR" b="1" dirty="0"/>
          </a:p>
        </p:txBody>
      </p:sp>
      <p:sp>
        <p:nvSpPr>
          <p:cNvPr id="5" name="Rectangle : coins arrondis 4">
            <a:hlinkClick r:id="rId3" action="ppaction://hlinksldjump"/>
            <a:extLst>
              <a:ext uri="{FF2B5EF4-FFF2-40B4-BE49-F238E27FC236}">
                <a16:creationId xmlns:a16="http://schemas.microsoft.com/office/drawing/2014/main" id="{52B75F7A-D20F-412D-B411-A71E0AF462D1}"/>
              </a:ext>
            </a:extLst>
          </p:cNvPr>
          <p:cNvSpPr/>
          <p:nvPr/>
        </p:nvSpPr>
        <p:spPr>
          <a:xfrm>
            <a:off x="5997741" y="2400298"/>
            <a:ext cx="4019550" cy="18002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x  /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4083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8D1591-46AC-621E-B0FF-74BC7607A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2" action="ppaction://hlinksldjump"/>
            <a:extLst>
              <a:ext uri="{FF2B5EF4-FFF2-40B4-BE49-F238E27FC236}">
                <a16:creationId xmlns:a16="http://schemas.microsoft.com/office/drawing/2014/main" id="{858B79E4-F277-004D-A420-68BDB4418470}"/>
              </a:ext>
            </a:extLst>
          </p:cNvPr>
          <p:cNvSpPr/>
          <p:nvPr/>
        </p:nvSpPr>
        <p:spPr>
          <a:xfrm>
            <a:off x="1300480" y="2400298"/>
            <a:ext cx="4270673" cy="18002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 Dénominateur</a:t>
            </a:r>
          </a:p>
          <a:p>
            <a:pPr algn="ctr"/>
            <a:r>
              <a:rPr lang="fr-FR" sz="4400" b="1" dirty="0"/>
              <a:t>= </a:t>
            </a:r>
            <a:endParaRPr lang="fr-FR" b="1" dirty="0"/>
          </a:p>
        </p:txBody>
      </p:sp>
      <p:sp>
        <p:nvSpPr>
          <p:cNvPr id="5" name="Rectangle : coins arrondis 4">
            <a:hlinkClick r:id="rId3" action="ppaction://hlinksldjump"/>
            <a:extLst>
              <a:ext uri="{FF2B5EF4-FFF2-40B4-BE49-F238E27FC236}">
                <a16:creationId xmlns:a16="http://schemas.microsoft.com/office/drawing/2014/main" id="{DE761BA9-EE87-FCD9-4ADD-76B39BC3BEAA}"/>
              </a:ext>
            </a:extLst>
          </p:cNvPr>
          <p:cNvSpPr/>
          <p:nvPr/>
        </p:nvSpPr>
        <p:spPr>
          <a:xfrm>
            <a:off x="5977420" y="2400297"/>
            <a:ext cx="4914099" cy="18002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Dénominateur </a:t>
            </a:r>
          </a:p>
          <a:p>
            <a:pPr algn="ctr"/>
            <a:r>
              <a:rPr lang="fr-FR" sz="4400" b="1" dirty="0"/>
              <a:t>&lt;&gt;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494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8C22E-7C70-579F-9FCB-0E1DCD6B1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2" action="ppaction://hlinksldjump"/>
            <a:extLst>
              <a:ext uri="{FF2B5EF4-FFF2-40B4-BE49-F238E27FC236}">
                <a16:creationId xmlns:a16="http://schemas.microsoft.com/office/drawing/2014/main" id="{062F57CB-56E8-41EA-DE5F-C663B9FDDE62}"/>
              </a:ext>
            </a:extLst>
          </p:cNvPr>
          <p:cNvSpPr/>
          <p:nvPr/>
        </p:nvSpPr>
        <p:spPr>
          <a:xfrm>
            <a:off x="7335313" y="4638816"/>
            <a:ext cx="4270673" cy="18002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Retour 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A83F8B98-E824-DFE8-4125-61A334A2AB25}"/>
                  </a:ext>
                </a:extLst>
              </p:cNvPr>
              <p:cNvSpPr txBox="1"/>
              <p:nvPr/>
            </p:nvSpPr>
            <p:spPr>
              <a:xfrm>
                <a:off x="3937595" y="1553028"/>
                <a:ext cx="5174343" cy="1629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fr-FR" sz="7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A83F8B98-E824-DFE8-4125-61A334A2A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595" y="1553028"/>
                <a:ext cx="5174343" cy="1629933"/>
              </a:xfrm>
              <a:prstGeom prst="rect">
                <a:avLst/>
              </a:prstGeom>
              <a:blipFill>
                <a:blip r:embed="rId3"/>
                <a:stretch>
                  <a:fillRect t="-1498" b="-168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79E4CA7-30C5-5537-BC4C-A9D2FF5DCBA2}"/>
                  </a:ext>
                </a:extLst>
              </p:cNvPr>
              <p:cNvSpPr txBox="1"/>
              <p:nvPr/>
            </p:nvSpPr>
            <p:spPr>
              <a:xfrm>
                <a:off x="1010894" y="4271346"/>
                <a:ext cx="5174343" cy="1665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7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num>
                      <m:den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79E4CA7-30C5-5537-BC4C-A9D2FF5DC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94" y="4271346"/>
                <a:ext cx="5174343" cy="1665136"/>
              </a:xfrm>
              <a:prstGeom prst="rect">
                <a:avLst/>
              </a:prstGeom>
              <a:blipFill>
                <a:blip r:embed="rId4"/>
                <a:stretch>
                  <a:fillRect b="-164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D1088B9B-2904-3482-29DC-FA9DD725B897}"/>
              </a:ext>
            </a:extLst>
          </p:cNvPr>
          <p:cNvSpPr txBox="1"/>
          <p:nvPr/>
        </p:nvSpPr>
        <p:spPr>
          <a:xfrm>
            <a:off x="1101012" y="3902014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0AAE22-41BC-F95A-509C-22D84BAD8A46}"/>
              </a:ext>
            </a:extLst>
          </p:cNvPr>
          <p:cNvSpPr txBox="1"/>
          <p:nvPr/>
        </p:nvSpPr>
        <p:spPr>
          <a:xfrm>
            <a:off x="4052596" y="1115271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Formule</a:t>
            </a:r>
          </a:p>
        </p:txBody>
      </p:sp>
    </p:spTree>
    <p:extLst>
      <p:ext uri="{BB962C8B-B14F-4D97-AF65-F5344CB8AC3E}">
        <p14:creationId xmlns:p14="http://schemas.microsoft.com/office/powerpoint/2010/main" val="159436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F83BDA-054B-8684-4A4F-E4C930FE1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2" action="ppaction://hlinksldjump"/>
            <a:extLst>
              <a:ext uri="{FF2B5EF4-FFF2-40B4-BE49-F238E27FC236}">
                <a16:creationId xmlns:a16="http://schemas.microsoft.com/office/drawing/2014/main" id="{BAB9366E-0567-C0DD-F92D-6460FA2F7B25}"/>
              </a:ext>
            </a:extLst>
          </p:cNvPr>
          <p:cNvSpPr/>
          <p:nvPr/>
        </p:nvSpPr>
        <p:spPr>
          <a:xfrm>
            <a:off x="7335313" y="4638816"/>
            <a:ext cx="4270673" cy="18002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Retour 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8A510EAD-6258-4904-91C9-D6D8967B66E8}"/>
                  </a:ext>
                </a:extLst>
              </p:cNvPr>
              <p:cNvSpPr txBox="1"/>
              <p:nvPr/>
            </p:nvSpPr>
            <p:spPr>
              <a:xfrm>
                <a:off x="2261804" y="1554449"/>
                <a:ext cx="7668391" cy="1688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fr-FR" sz="7200" dirty="0"/>
                  <a:t> =</a:t>
                </a:r>
                <a:r>
                  <a:rPr lang="fr-FR" sz="72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8A510EAD-6258-4904-91C9-D6D8967B6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804" y="1554449"/>
                <a:ext cx="7668391" cy="1688154"/>
              </a:xfrm>
              <a:prstGeom prst="rect">
                <a:avLst/>
              </a:prstGeom>
              <a:blipFill>
                <a:blip r:embed="rId3"/>
                <a:stretch>
                  <a:fillRect b="-162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0D99F49C-218A-7943-9489-64FFA77A6BE4}"/>
                  </a:ext>
                </a:extLst>
              </p:cNvPr>
              <p:cNvSpPr txBox="1"/>
              <p:nvPr/>
            </p:nvSpPr>
            <p:spPr>
              <a:xfrm>
                <a:off x="586014" y="4271346"/>
                <a:ext cx="6324419" cy="1665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7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fr-FR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0D99F49C-218A-7943-9489-64FFA77A6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14" y="4271346"/>
                <a:ext cx="6324419" cy="1665071"/>
              </a:xfrm>
              <a:prstGeom prst="rect">
                <a:avLst/>
              </a:prstGeom>
              <a:blipFill>
                <a:blip r:embed="rId4"/>
                <a:stretch>
                  <a:fillRect b="-164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CB512984-6DEB-5717-1DE3-9CBF24FC7726}"/>
              </a:ext>
            </a:extLst>
          </p:cNvPr>
          <p:cNvSpPr txBox="1"/>
          <p:nvPr/>
        </p:nvSpPr>
        <p:spPr>
          <a:xfrm>
            <a:off x="1101012" y="3902014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E5A3046-1A51-FABA-9E26-8D1CBFB8707D}"/>
              </a:ext>
            </a:extLst>
          </p:cNvPr>
          <p:cNvSpPr txBox="1"/>
          <p:nvPr/>
        </p:nvSpPr>
        <p:spPr>
          <a:xfrm>
            <a:off x="4052596" y="1115271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Formule</a:t>
            </a:r>
          </a:p>
        </p:txBody>
      </p:sp>
    </p:spTree>
    <p:extLst>
      <p:ext uri="{BB962C8B-B14F-4D97-AF65-F5344CB8AC3E}">
        <p14:creationId xmlns:p14="http://schemas.microsoft.com/office/powerpoint/2010/main" val="302040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39FCE-598A-81F6-9DD6-504DA0EF5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2" action="ppaction://hlinksldjump"/>
            <a:extLst>
              <a:ext uri="{FF2B5EF4-FFF2-40B4-BE49-F238E27FC236}">
                <a16:creationId xmlns:a16="http://schemas.microsoft.com/office/drawing/2014/main" id="{76F1E0E1-C38F-9D04-3ED6-7C86E229A929}"/>
              </a:ext>
            </a:extLst>
          </p:cNvPr>
          <p:cNvSpPr/>
          <p:nvPr/>
        </p:nvSpPr>
        <p:spPr>
          <a:xfrm>
            <a:off x="7030513" y="4486416"/>
            <a:ext cx="4270673" cy="18002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Retour 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3682FEC2-7E5F-2000-769B-F18DAAFC3DE1}"/>
                  </a:ext>
                </a:extLst>
              </p:cNvPr>
              <p:cNvSpPr txBox="1"/>
              <p:nvPr/>
            </p:nvSpPr>
            <p:spPr>
              <a:xfrm>
                <a:off x="778445" y="1605249"/>
                <a:ext cx="4281236" cy="157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fr-FR" sz="7200" dirty="0"/>
                  <a:t> =</a:t>
                </a:r>
                <a:r>
                  <a:rPr lang="fr-FR" sz="72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𝑎𝑥𝑐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3682FEC2-7E5F-2000-769B-F18DAAFC3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45" y="1605249"/>
                <a:ext cx="4281236" cy="1574983"/>
              </a:xfrm>
              <a:prstGeom prst="rect">
                <a:avLst/>
              </a:prstGeom>
              <a:blipFill>
                <a:blip r:embed="rId3"/>
                <a:stretch>
                  <a:fillRect t="-5019" b="-169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A42A87E-5672-7B05-3C50-9718DF1C2057}"/>
                  </a:ext>
                </a:extLst>
              </p:cNvPr>
              <p:cNvSpPr txBox="1"/>
              <p:nvPr/>
            </p:nvSpPr>
            <p:spPr>
              <a:xfrm>
                <a:off x="586014" y="4271346"/>
                <a:ext cx="6324419" cy="1665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7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72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A42A87E-5672-7B05-3C50-9718DF1C2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14" y="4271346"/>
                <a:ext cx="6324419" cy="1665071"/>
              </a:xfrm>
              <a:prstGeom prst="rect">
                <a:avLst/>
              </a:prstGeom>
              <a:blipFill>
                <a:blip r:embed="rId4"/>
                <a:stretch>
                  <a:fillRect b="-164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360E7977-4B60-C6B7-C50C-367C56FC5059}"/>
              </a:ext>
            </a:extLst>
          </p:cNvPr>
          <p:cNvSpPr txBox="1"/>
          <p:nvPr/>
        </p:nvSpPr>
        <p:spPr>
          <a:xfrm>
            <a:off x="1101012" y="3902014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9923C0-293B-1C93-B394-14CDA8714DD7}"/>
              </a:ext>
            </a:extLst>
          </p:cNvPr>
          <p:cNvSpPr txBox="1"/>
          <p:nvPr/>
        </p:nvSpPr>
        <p:spPr>
          <a:xfrm>
            <a:off x="1101012" y="1060935"/>
            <a:ext cx="12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807B313-A23E-D549-3047-DD09C24A7908}"/>
                  </a:ext>
                </a:extLst>
              </p:cNvPr>
              <p:cNvSpPr txBox="1"/>
              <p:nvPr/>
            </p:nvSpPr>
            <p:spPr>
              <a:xfrm>
                <a:off x="6539165" y="1605249"/>
                <a:ext cx="4281236" cy="157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7200" dirty="0"/>
                  <a:t> =</a:t>
                </a:r>
                <a:r>
                  <a:rPr lang="fr-FR" sz="72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7200" b="0" i="1" smtClean="0">
                            <a:latin typeface="Cambria Math" panose="02040503050406030204" pitchFamily="18" charset="0"/>
                          </a:rPr>
                          <m:t>𝑎𝑥𝑐</m:t>
                        </m:r>
                      </m:num>
                      <m:den>
                        <m:r>
                          <a:rPr lang="fr-FR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807B313-A23E-D549-3047-DD09C24A7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165" y="1605249"/>
                <a:ext cx="4281236" cy="1574983"/>
              </a:xfrm>
              <a:prstGeom prst="rect">
                <a:avLst/>
              </a:prstGeom>
              <a:blipFill>
                <a:blip r:embed="rId5"/>
                <a:stretch>
                  <a:fillRect t="-5019" b="-169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7209B7D0-8D55-AAC7-7D20-5ECE21BE31DA}"/>
              </a:ext>
            </a:extLst>
          </p:cNvPr>
          <p:cNvSpPr txBox="1"/>
          <p:nvPr/>
        </p:nvSpPr>
        <p:spPr>
          <a:xfrm>
            <a:off x="5181270" y="1853935"/>
            <a:ext cx="1236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319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marais poitevin</dc:creator>
  <cp:lastModifiedBy>marais poitevin</cp:lastModifiedBy>
  <cp:revision>1</cp:revision>
  <dcterms:created xsi:type="dcterms:W3CDTF">2024-02-29T12:37:17Z</dcterms:created>
  <dcterms:modified xsi:type="dcterms:W3CDTF">2024-04-04T07:19:27Z</dcterms:modified>
</cp:coreProperties>
</file>